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9" r:id="rId8"/>
    <p:sldId id="268" r:id="rId9"/>
    <p:sldId id="270" r:id="rId10"/>
    <p:sldId id="261" r:id="rId11"/>
    <p:sldId id="264" r:id="rId12"/>
    <p:sldId id="262" r:id="rId13"/>
    <p:sldId id="26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84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415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599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454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873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180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8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162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0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4140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68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7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10AAD-BAC8-445B-D3BE-3CE1F17BB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559" y="2033430"/>
            <a:ext cx="4361226" cy="778430"/>
          </a:xfrm>
        </p:spPr>
        <p:txBody>
          <a:bodyPr>
            <a:normAutofit/>
          </a:bodyPr>
          <a:lstStyle/>
          <a:p>
            <a:r>
              <a:rPr lang="en-US" sz="3200" dirty="0"/>
              <a:t>Group-5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6F3F9-CAE3-9D97-D519-3E07D6E44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884481" cy="205835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Team Members:-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YANRONG HUANG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AKASH SUMARIA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VENKATA SAI KRISHNA PARUCHURI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SHEMAL SHAH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SIWEI ZHOU</a:t>
            </a:r>
          </a:p>
        </p:txBody>
      </p:sp>
      <p:grpSp>
        <p:nvGrpSpPr>
          <p:cNvPr id="18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9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AF4D2A6-2667-8CE8-A005-A8F50050A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5961842" y="1834755"/>
            <a:ext cx="5683149" cy="3188489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82039AAD-7A75-4576-8854-E93A0FC229EF}"/>
              </a:ext>
            </a:extLst>
          </p:cNvPr>
          <p:cNvSpPr txBox="1">
            <a:spLocks/>
          </p:cNvSpPr>
          <p:nvPr/>
        </p:nvSpPr>
        <p:spPr>
          <a:xfrm>
            <a:off x="337559" y="886650"/>
            <a:ext cx="9309784" cy="7784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LIBRARY MANAGEMENT</a:t>
            </a:r>
          </a:p>
        </p:txBody>
      </p:sp>
    </p:spTree>
    <p:extLst>
      <p:ext uri="{BB962C8B-B14F-4D97-AF65-F5344CB8AC3E}">
        <p14:creationId xmlns:p14="http://schemas.microsoft.com/office/powerpoint/2010/main" val="330661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DE8FB-3EE1-3FCB-06A4-1ACBDB5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Dashboards / Reports </a:t>
            </a:r>
          </a:p>
        </p:txBody>
      </p:sp>
      <p:grpSp>
        <p:nvGrpSpPr>
          <p:cNvPr id="57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8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CB8060-1FAB-29E2-B56B-1E622A9997B1}"/>
              </a:ext>
            </a:extLst>
          </p:cNvPr>
          <p:cNvSpPr txBox="1"/>
          <p:nvPr/>
        </p:nvSpPr>
        <p:spPr>
          <a:xfrm>
            <a:off x="1202245" y="5214221"/>
            <a:ext cx="3854947" cy="139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br>
              <a:rPr lang="en-US" sz="1600" dirty="0"/>
            </a:br>
            <a:r>
              <a:rPr lang="en-US" sz="1600" dirty="0"/>
              <a:t> Shows Number of different catalog of paper books and e-books in the library.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600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D7A3DC8-9F3F-1F15-56EE-894C61BD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86" y="1574195"/>
            <a:ext cx="5046952" cy="3431928"/>
          </a:xfrm>
          <a:prstGeom prst="rect">
            <a:avLst/>
          </a:prstGeom>
        </p:spPr>
      </p:pic>
      <p:pic>
        <p:nvPicPr>
          <p:cNvPr id="4" name="图片 3" descr="图表, 饼图&#10;&#10;描述已自动生成">
            <a:extLst>
              <a:ext uri="{FF2B5EF4-FFF2-40B4-BE49-F238E27FC236}">
                <a16:creationId xmlns:a16="http://schemas.microsoft.com/office/drawing/2014/main" id="{9C0A6B7E-9667-C9C0-F529-51A4BA37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392" y="1486768"/>
            <a:ext cx="5195238" cy="3519355"/>
          </a:xfrm>
          <a:prstGeom prst="rect">
            <a:avLst/>
          </a:prstGeom>
        </p:spPr>
      </p:pic>
      <p:sp>
        <p:nvSpPr>
          <p:cNvPr id="51" name="TextBox 5">
            <a:extLst>
              <a:ext uri="{FF2B5EF4-FFF2-40B4-BE49-F238E27FC236}">
                <a16:creationId xmlns:a16="http://schemas.microsoft.com/office/drawing/2014/main" id="{13056D3C-4861-A771-3CCF-C81F6E7BEEB1}"/>
              </a:ext>
            </a:extLst>
          </p:cNvPr>
          <p:cNvSpPr txBox="1"/>
          <p:nvPr/>
        </p:nvSpPr>
        <p:spPr>
          <a:xfrm>
            <a:off x="7466537" y="5096115"/>
            <a:ext cx="3854947" cy="139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br>
              <a:rPr lang="en-US" sz="1600" dirty="0"/>
            </a:br>
            <a:r>
              <a:rPr lang="en-US" sz="1600" dirty="0"/>
              <a:t> Room Size pie chart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7319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BAD8157F-66D5-EF0C-96ED-1AA312F2A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9" b="7151"/>
          <a:stretch/>
        </p:blipFill>
        <p:spPr>
          <a:xfrm>
            <a:off x="1011585" y="760169"/>
            <a:ext cx="4630047" cy="2435614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4" descr="Map&#10;&#10;Description automatically generated">
            <a:extLst>
              <a:ext uri="{FF2B5EF4-FFF2-40B4-BE49-F238E27FC236}">
                <a16:creationId xmlns:a16="http://schemas.microsoft.com/office/drawing/2014/main" id="{F946F087-FB85-1FFA-E5E8-A1D25B5E2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36" b="4904"/>
          <a:stretch/>
        </p:blipFill>
        <p:spPr>
          <a:xfrm>
            <a:off x="6451970" y="760169"/>
            <a:ext cx="4640873" cy="2441309"/>
          </a:xfrm>
          <a:prstGeom prst="rect">
            <a:avLst/>
          </a:prstGeom>
        </p:spPr>
      </p:pic>
      <p:pic>
        <p:nvPicPr>
          <p:cNvPr id="26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5EF38AAC-7535-139C-3981-22B6F0C1C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87" y="3429000"/>
            <a:ext cx="4679445" cy="3173186"/>
          </a:xfrm>
          <a:prstGeom prst="rect">
            <a:avLst/>
          </a:prstGeom>
        </p:spPr>
      </p:pic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95A0B0B1-CA1D-67A7-2DDA-36E4C7AAF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916" y="3522197"/>
            <a:ext cx="4424980" cy="301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6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1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1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2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9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3" name="Rectangle 3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D9F87-4FC6-3DB1-DF46-A76D9B73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4986529" cy="20613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Graphic User Interface (GUI) </a:t>
            </a:r>
          </a:p>
        </p:txBody>
      </p:sp>
      <p:grpSp>
        <p:nvGrpSpPr>
          <p:cNvPr id="64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8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01956"/>
            <a:ext cx="886142" cy="693398"/>
            <a:chOff x="10948005" y="3379098"/>
            <a:chExt cx="868640" cy="679702"/>
          </a:xfrm>
          <a:solidFill>
            <a:schemeClr val="accent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3657686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E41B8-F175-44B5-C8A9-6C906AFE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408" y="1529156"/>
            <a:ext cx="5680594" cy="46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4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9A78-23C8-E9A7-8BD1-7F497A12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41" y="3297"/>
            <a:ext cx="10077557" cy="1325563"/>
          </a:xfrm>
        </p:spPr>
        <p:txBody>
          <a:bodyPr/>
          <a:lstStyle/>
          <a:p>
            <a:r>
              <a:rPr lang="en-US" dirty="0"/>
              <a:t>GUI of Project</a:t>
            </a:r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F08F5E6D-0E67-F9E1-C84D-C776C8D7F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263" y="1549474"/>
            <a:ext cx="3189346" cy="2234820"/>
          </a:xfrm>
          <a:prstGeom prst="rect">
            <a:avLst/>
          </a:prstGeom>
        </p:spPr>
      </p:pic>
      <p:pic>
        <p:nvPicPr>
          <p:cNvPr id="9" name="图片 8" descr="图形用户界面, 表格&#10;&#10;描述已自动生成">
            <a:extLst>
              <a:ext uri="{FF2B5EF4-FFF2-40B4-BE49-F238E27FC236}">
                <a16:creationId xmlns:a16="http://schemas.microsoft.com/office/drawing/2014/main" id="{DD0BB73B-5A38-9597-43F7-EE0440149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24" y="1537150"/>
            <a:ext cx="3064062" cy="2244102"/>
          </a:xfrm>
          <a:prstGeom prst="rect">
            <a:avLst/>
          </a:prstGeom>
        </p:spPr>
      </p:pic>
      <p:pic>
        <p:nvPicPr>
          <p:cNvPr id="11" name="图片 10" descr="图形用户界面&#10;&#10;中度可信度描述已自动生成">
            <a:extLst>
              <a:ext uri="{FF2B5EF4-FFF2-40B4-BE49-F238E27FC236}">
                <a16:creationId xmlns:a16="http://schemas.microsoft.com/office/drawing/2014/main" id="{5CF982F7-F807-37D8-31D1-FADE2CB4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724" y="3922459"/>
            <a:ext cx="3189346" cy="2339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A18D2-45BA-4E72-6144-0616C049B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89" y="1537150"/>
            <a:ext cx="2661197" cy="2199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8F1FC-FFBC-B607-F49E-07FDCF3A3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262" y="3922459"/>
            <a:ext cx="3189346" cy="23393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27C21B-9513-43BF-5C47-CC7E8D773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789" y="3922459"/>
            <a:ext cx="2661197" cy="23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60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D06DE1-AC76-6A57-300F-ACC1490B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22363"/>
            <a:ext cx="5319470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Thank you!</a:t>
            </a:r>
          </a:p>
        </p:txBody>
      </p:sp>
      <p:pic>
        <p:nvPicPr>
          <p:cNvPr id="54" name="Graphic 53" descr="握手">
            <a:extLst>
              <a:ext uri="{FF2B5EF4-FFF2-40B4-BE49-F238E27FC236}">
                <a16:creationId xmlns:a16="http://schemas.microsoft.com/office/drawing/2014/main" id="{A8355EE2-5893-1F8F-C2FA-CA82CF3CE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671" y="1016625"/>
            <a:ext cx="4805707" cy="4805707"/>
          </a:xfrm>
          <a:prstGeom prst="rect">
            <a:avLst/>
          </a:prstGeom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1DEB8A1-0BB8-48FD-8739-36D42B5F2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5620" y="0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E888BFA-FA2E-44AF-9D7B-16D609CD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67846"/>
            <a:ext cx="3838150" cy="1105920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CE019E-45F4-43D5-9AB7-9B668C6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8068" y="525171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C480AF2-3BB1-4050-B21E-AB449FE50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3E90887-79C9-41C0-B858-2F1BBDB0D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8C19F66-7FD5-40E7-9815-B07EFECA6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6" name="Graphic 12">
              <a:extLst>
                <a:ext uri="{FF2B5EF4-FFF2-40B4-BE49-F238E27FC236}">
                  <a16:creationId xmlns:a16="http://schemas.microsoft.com/office/drawing/2014/main" id="{D5C72724-3286-4EB9-9914-3494FBE16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Graphic 15">
              <a:extLst>
                <a:ext uri="{FF2B5EF4-FFF2-40B4-BE49-F238E27FC236}">
                  <a16:creationId xmlns:a16="http://schemas.microsoft.com/office/drawing/2014/main" id="{932523A8-D1B0-4E30-B39D-0D5333498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Graphic 15">
              <a:extLst>
                <a:ext uri="{FF2B5EF4-FFF2-40B4-BE49-F238E27FC236}">
                  <a16:creationId xmlns:a16="http://schemas.microsoft.com/office/drawing/2014/main" id="{2FA0DBAA-ACBC-42C4-88B2-1EBB6EC0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1AE6197-E637-4088-81E6-76DCE41A5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642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BA64-4D35-48B9-0199-21736CF2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1" y="1513837"/>
            <a:ext cx="2994231" cy="382971"/>
          </a:xfrm>
        </p:spPr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1829-C4DA-58B6-B4A1-BD7736BFB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6"/>
            <a:ext cx="5422799" cy="31611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Library Management system (LMS) is designed to address the problems as follow:</a:t>
            </a:r>
          </a:p>
          <a:p>
            <a:r>
              <a:rPr lang="en-US" dirty="0"/>
              <a:t>• Any library patron should be able to search for books by title, author, subject category, and publication date. </a:t>
            </a:r>
          </a:p>
          <a:p>
            <a:r>
              <a:rPr lang="en-US" dirty="0"/>
              <a:t>• The system should be able to keep track of information such as who took which book. </a:t>
            </a:r>
          </a:p>
          <a:p>
            <a:r>
              <a:rPr lang="en-US" dirty="0"/>
              <a:t>• The number of books a member can check out should be limited to three </a:t>
            </a:r>
          </a:p>
          <a:p>
            <a:r>
              <a:rPr lang="en-US" dirty="0"/>
              <a:t>• Members should be allowed to make reservations for books </a:t>
            </a:r>
            <a:r>
              <a:rPr lang="en-AE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rooms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5A7688-9E15-C9D8-E788-E9839C029046}"/>
              </a:ext>
            </a:extLst>
          </p:cNvPr>
          <p:cNvSpPr txBox="1"/>
          <p:nvPr/>
        </p:nvSpPr>
        <p:spPr>
          <a:xfrm>
            <a:off x="6518787" y="252188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b="1" dirty="0"/>
              <a:t>Email confirmation:</a:t>
            </a:r>
          </a:p>
          <a:p>
            <a:r>
              <a:rPr lang="en-AE" dirty="0"/>
              <a:t>Using trigger to send email to user.</a:t>
            </a:r>
          </a:p>
          <a:p>
            <a:endParaRPr lang="en-AE" dirty="0"/>
          </a:p>
          <a:p>
            <a:r>
              <a:rPr lang="en-AE" b="1" dirty="0"/>
              <a:t>GUI:</a:t>
            </a:r>
          </a:p>
          <a:p>
            <a:r>
              <a:rPr lang="en-US" dirty="0" err="1"/>
              <a:t>Imple</a:t>
            </a:r>
            <a:r>
              <a:rPr lang="en-AE" dirty="0" err="1"/>
              <a:t>ment</a:t>
            </a:r>
            <a:r>
              <a:rPr lang="en-AE" dirty="0"/>
              <a:t> database into use.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516859-DBD3-8A7B-2E60-356166844897}"/>
              </a:ext>
            </a:extLst>
          </p:cNvPr>
          <p:cNvSpPr txBox="1">
            <a:spLocks/>
          </p:cNvSpPr>
          <p:nvPr/>
        </p:nvSpPr>
        <p:spPr>
          <a:xfrm>
            <a:off x="6518787" y="580590"/>
            <a:ext cx="512783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High Light</a:t>
            </a:r>
          </a:p>
        </p:txBody>
      </p:sp>
    </p:spTree>
    <p:extLst>
      <p:ext uri="{BB962C8B-B14F-4D97-AF65-F5344CB8AC3E}">
        <p14:creationId xmlns:p14="http://schemas.microsoft.com/office/powerpoint/2010/main" val="348163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A0CE58B-0334-51B3-C63B-18AD9053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C889D2-3EA5-A5BF-E0F5-96358EF9C142}"/>
              </a:ext>
            </a:extLst>
          </p:cNvPr>
          <p:cNvSpPr/>
          <p:nvPr/>
        </p:nvSpPr>
        <p:spPr>
          <a:xfrm>
            <a:off x="149593" y="170482"/>
            <a:ext cx="3957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ER-Diagram</a:t>
            </a:r>
          </a:p>
        </p:txBody>
      </p:sp>
    </p:spTree>
    <p:extLst>
      <p:ext uri="{BB962C8B-B14F-4D97-AF65-F5344CB8AC3E}">
        <p14:creationId xmlns:p14="http://schemas.microsoft.com/office/powerpoint/2010/main" val="227503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BA64-4D35-48B9-0199-21736CF2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DDL Statements</a:t>
            </a:r>
          </a:p>
        </p:txBody>
      </p:sp>
      <p:pic>
        <p:nvPicPr>
          <p:cNvPr id="5" name="内容占位符 4" descr="图形用户界面, 文本&#10;&#10;中度可信度描述已自动生成">
            <a:extLst>
              <a:ext uri="{FF2B5EF4-FFF2-40B4-BE49-F238E27FC236}">
                <a16:creationId xmlns:a16="http://schemas.microsoft.com/office/drawing/2014/main" id="{9AE0A5F2-9665-7870-9B21-A551F34D4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17" y="2699820"/>
            <a:ext cx="4102446" cy="3548062"/>
          </a:xfrm>
        </p:spPr>
      </p:pic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A7E7B56-31E8-D8B8-D01A-AA59C20B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56" y="2699820"/>
            <a:ext cx="4258269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8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ED25-45E3-0614-98B0-1A3FC7F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81" y="180578"/>
            <a:ext cx="2954601" cy="724491"/>
          </a:xfrm>
        </p:spPr>
        <p:txBody>
          <a:bodyPr/>
          <a:lstStyle/>
          <a:p>
            <a:r>
              <a:rPr lang="en-US" dirty="0"/>
              <a:t>Procedures</a:t>
            </a: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FB04BD81-9A2D-C8B4-1BB4-8A5E7A7B4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381" y="905069"/>
            <a:ext cx="4078985" cy="3092783"/>
          </a:xfrm>
        </p:spPr>
      </p:pic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76C757B1-1BD9-89D4-8039-4E67F3E4B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5" y="4061767"/>
            <a:ext cx="5770619" cy="2615655"/>
          </a:xfrm>
          <a:prstGeom prst="rect">
            <a:avLst/>
          </a:prstGeom>
        </p:spPr>
      </p:pic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A4FA24C5-CA1D-58F8-57B4-B16FD95DD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143" y="905069"/>
            <a:ext cx="3496163" cy="2438740"/>
          </a:xfrm>
          <a:prstGeom prst="rect">
            <a:avLst/>
          </a:prstGeom>
        </p:spPr>
      </p:pic>
      <p:pic>
        <p:nvPicPr>
          <p:cNvPr id="11" name="图片 10" descr="表格, Excel&#10;&#10;描述已自动生成">
            <a:extLst>
              <a:ext uri="{FF2B5EF4-FFF2-40B4-BE49-F238E27FC236}">
                <a16:creationId xmlns:a16="http://schemas.microsoft.com/office/drawing/2014/main" id="{AB818DE7-0805-032B-99B0-730A5C807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143" y="4082479"/>
            <a:ext cx="3715268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2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ED25-45E3-0614-98B0-1A3FC7F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pic>
        <p:nvPicPr>
          <p:cNvPr id="5" name="内容占位符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4288F67-E506-2ECE-88D4-1157D2246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17" y="2510511"/>
            <a:ext cx="6313622" cy="4011587"/>
          </a:xfrm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082785E7-3701-665F-14A5-B7B7994FF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855" y="2449525"/>
            <a:ext cx="3477396" cy="1706827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577B2AE2-6A65-C93A-680F-90A099E3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855" y="4300404"/>
            <a:ext cx="3464604" cy="170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0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ED25-45E3-0614-98B0-1A3FC7F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5" name="内容占位符 4" descr="图形用户界面, 应用程序&#10;&#10;描述已自动生成">
            <a:extLst>
              <a:ext uri="{FF2B5EF4-FFF2-40B4-BE49-F238E27FC236}">
                <a16:creationId xmlns:a16="http://schemas.microsoft.com/office/drawing/2014/main" id="{38A02113-453B-DFB0-370C-2B8A17240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9106" y="1262929"/>
            <a:ext cx="4162503" cy="5492434"/>
          </a:xfr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9F1C933C-696E-297A-619B-AA44D3EE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7" y="2757363"/>
            <a:ext cx="4410691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14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ED25-45E3-0614-98B0-1A3FC7F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253599"/>
            <a:ext cx="1750952" cy="880990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内容占位符 4" descr="文本&#10;&#10;中度可信度描述已自动生成">
            <a:extLst>
              <a:ext uri="{FF2B5EF4-FFF2-40B4-BE49-F238E27FC236}">
                <a16:creationId xmlns:a16="http://schemas.microsoft.com/office/drawing/2014/main" id="{00355AF3-77F0-F64E-B37C-2DDCB6428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88" y="1654969"/>
            <a:ext cx="5092395" cy="4269970"/>
          </a:xfrm>
        </p:spPr>
      </p:pic>
      <p:pic>
        <p:nvPicPr>
          <p:cNvPr id="7" name="图片 6" descr="文本&#10;&#10;低可信度描述已自动生成">
            <a:extLst>
              <a:ext uri="{FF2B5EF4-FFF2-40B4-BE49-F238E27FC236}">
                <a16:creationId xmlns:a16="http://schemas.microsoft.com/office/drawing/2014/main" id="{AD6E8E5D-E8DD-368F-63A2-C8D76EBA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02" y="1654969"/>
            <a:ext cx="4387062" cy="42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ED25-45E3-0614-98B0-1A3FC7F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114691"/>
            <a:ext cx="5512288" cy="1880555"/>
          </a:xfrm>
        </p:spPr>
        <p:txBody>
          <a:bodyPr anchor="t">
            <a:normAutofit/>
          </a:bodyPr>
          <a:lstStyle/>
          <a:p>
            <a:r>
              <a:rPr lang="en-US" dirty="0"/>
              <a:t>Views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9BFB270-A887-4B62-B243-50F92509A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内容占位符 7" descr="图形用户界面, 应用程序, 表格&#10;&#10;描述已自动生成">
            <a:extLst>
              <a:ext uri="{FF2B5EF4-FFF2-40B4-BE49-F238E27FC236}">
                <a16:creationId xmlns:a16="http://schemas.microsoft.com/office/drawing/2014/main" id="{8C3F9A82-81B3-E238-6F82-80FF582EC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3"/>
          <a:stretch/>
        </p:blipFill>
        <p:spPr>
          <a:xfrm>
            <a:off x="1990933" y="2100046"/>
            <a:ext cx="7444462" cy="4025812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915833"/>
            <a:ext cx="2438970" cy="942167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108AF4-088E-4064-B983-46D04AE2E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9771377" y="5278254"/>
            <a:ext cx="623078" cy="1834221"/>
            <a:chOff x="10948005" y="3272152"/>
            <a:chExt cx="623078" cy="183422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0072F45-87A5-41AF-8A5F-AA1169606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543D5C-6314-4A56-96D8-66138F7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B17B08-2B11-4A2F-9E2C-DE23C7250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8962" y="5013367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" name="Graphic 12">
              <a:extLst>
                <a:ext uri="{FF2B5EF4-FFF2-40B4-BE49-F238E27FC236}">
                  <a16:creationId xmlns:a16="http://schemas.microsoft.com/office/drawing/2014/main" id="{1C07DBD2-276A-4A72-BF25-6FB2FCD05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5">
              <a:extLst>
                <a:ext uri="{FF2B5EF4-FFF2-40B4-BE49-F238E27FC236}">
                  <a16:creationId xmlns:a16="http://schemas.microsoft.com/office/drawing/2014/main" id="{C354B108-DB71-4484-8743-68C8D5030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6574" y="4484929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15">
              <a:extLst>
                <a:ext uri="{FF2B5EF4-FFF2-40B4-BE49-F238E27FC236}">
                  <a16:creationId xmlns:a16="http://schemas.microsoft.com/office/drawing/2014/main" id="{C50B8508-ED23-4F52-B6D0-18C4EFC54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7C296D5-FE18-49F2-BECF-3BBFD7834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98165" y="4772395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1451360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169</Words>
  <Application>Microsoft Office PowerPoint</Application>
  <PresentationFormat>宽屏</PresentationFormat>
  <Paragraphs>33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Avenir Next LT Pro Light</vt:lpstr>
      <vt:lpstr>Georgia Pro Semibold</vt:lpstr>
      <vt:lpstr>RocaVTI</vt:lpstr>
      <vt:lpstr>Group-5</vt:lpstr>
      <vt:lpstr>SUMMARY</vt:lpstr>
      <vt:lpstr>PowerPoint 演示文稿</vt:lpstr>
      <vt:lpstr>DDL Statements</vt:lpstr>
      <vt:lpstr>Procedures</vt:lpstr>
      <vt:lpstr>Triggers</vt:lpstr>
      <vt:lpstr>Functions</vt:lpstr>
      <vt:lpstr>Views</vt:lpstr>
      <vt:lpstr>Views</vt:lpstr>
      <vt:lpstr>Dashboards / Reports </vt:lpstr>
      <vt:lpstr>PowerPoint 演示文稿</vt:lpstr>
      <vt:lpstr>Graphic User Interface (GUI) </vt:lpstr>
      <vt:lpstr>GUI of Project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Group-5</dc:title>
  <dc:creator>Venkata Sai Krishna Paruchuri</dc:creator>
  <cp:lastModifiedBy>黄 彦榕</cp:lastModifiedBy>
  <cp:revision>6</cp:revision>
  <dcterms:created xsi:type="dcterms:W3CDTF">2022-05-01T18:19:01Z</dcterms:created>
  <dcterms:modified xsi:type="dcterms:W3CDTF">2022-05-04T20:30:52Z</dcterms:modified>
</cp:coreProperties>
</file>